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4"/>
  </p:handoutMasterIdLst>
  <p:sldIdLst>
    <p:sldId id="256" r:id="rId2"/>
    <p:sldId id="258" r:id="rId3"/>
    <p:sldId id="257" r:id="rId4"/>
    <p:sldId id="268" r:id="rId5"/>
    <p:sldId id="269" r:id="rId6"/>
    <p:sldId id="276" r:id="rId7"/>
    <p:sldId id="270" r:id="rId8"/>
    <p:sldId id="271" r:id="rId9"/>
    <p:sldId id="272" r:id="rId10"/>
    <p:sldId id="273" r:id="rId11"/>
    <p:sldId id="274" r:id="rId12"/>
    <p:sldId id="275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A3A3C"/>
    <a:srgbClr val="F69824"/>
    <a:srgbClr val="9CB7EC"/>
    <a:srgbClr val="FFCB08"/>
    <a:srgbClr val="011A53"/>
    <a:srgbClr val="001A52"/>
    <a:srgbClr val="CC242F"/>
    <a:srgbClr val="FDE2CF"/>
    <a:srgbClr val="CF252F"/>
    <a:srgbClr val="DD565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5309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84" y="5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97" d="100"/>
          <a:sy n="97" d="100"/>
        </p:scale>
        <p:origin x="3624" y="7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D8A0489-57DA-FAAA-9339-4360C4DF056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3BCB61E-468F-2777-1F8B-71F8F99FFCB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1EE071-9A97-4411-B3DE-1E1DE3F512CD}" type="datetimeFigureOut">
              <a:rPr lang="en-IN" smtClean="0"/>
              <a:t>23-08-2025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F22F13B-8E0B-037C-4387-C481C1DF8B8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0D002C-AC33-D9CB-E037-7F403AC1E4C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08BD93-F8DA-4376-A546-7CAD6C55D8A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9367536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e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7ABD5-A362-45EF-9987-2C6186739F84}" type="datetimeFigureOut">
              <a:rPr lang="en-IN" smtClean="0"/>
              <a:t>23-08-2025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78BE4-E71A-4AE6-8999-30644C9071D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98801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val 6">
            <a:extLst>
              <a:ext uri="{FF2B5EF4-FFF2-40B4-BE49-F238E27FC236}">
                <a16:creationId xmlns:a16="http://schemas.microsoft.com/office/drawing/2014/main" id="{E1CE78FF-5A03-42E2-9DBB-94BE38E96550}"/>
              </a:ext>
            </a:extLst>
          </p:cNvPr>
          <p:cNvSpPr/>
          <p:nvPr userDrawn="1"/>
        </p:nvSpPr>
        <p:spPr>
          <a:xfrm>
            <a:off x="8508022" y="1116887"/>
            <a:ext cx="1230923" cy="1225227"/>
          </a:xfrm>
          <a:prstGeom prst="ellipse">
            <a:avLst/>
          </a:prstGeom>
          <a:solidFill>
            <a:srgbClr val="011A5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EA1919AC-F06D-418B-8EA9-668C91A8783B}"/>
              </a:ext>
            </a:extLst>
          </p:cNvPr>
          <p:cNvSpPr/>
          <p:nvPr userDrawn="1"/>
        </p:nvSpPr>
        <p:spPr>
          <a:xfrm>
            <a:off x="8272095" y="3867042"/>
            <a:ext cx="1230923" cy="1225227"/>
          </a:xfrm>
          <a:prstGeom prst="ellipse">
            <a:avLst/>
          </a:prstGeom>
          <a:solidFill>
            <a:srgbClr val="FFCB08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>
              <a:solidFill>
                <a:srgbClr val="CC242F"/>
              </a:solidFill>
            </a:endParaRP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695F46D7-3D80-4A16-BE17-55C11CF4CF65}"/>
              </a:ext>
            </a:extLst>
          </p:cNvPr>
          <p:cNvSpPr/>
          <p:nvPr userDrawn="1"/>
        </p:nvSpPr>
        <p:spPr>
          <a:xfrm>
            <a:off x="8651628" y="3015651"/>
            <a:ext cx="471856" cy="469673"/>
          </a:xfrm>
          <a:prstGeom prst="ellipse">
            <a:avLst/>
          </a:prstGeom>
          <a:solidFill>
            <a:srgbClr val="FFCB0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21CC0C75-27B9-49DC-A586-FE9CB6793E79}"/>
              </a:ext>
            </a:extLst>
          </p:cNvPr>
          <p:cNvSpPr/>
          <p:nvPr userDrawn="1"/>
        </p:nvSpPr>
        <p:spPr>
          <a:xfrm>
            <a:off x="10682651" y="399540"/>
            <a:ext cx="471856" cy="471856"/>
          </a:xfrm>
          <a:prstGeom prst="ellipse">
            <a:avLst/>
          </a:prstGeom>
          <a:solidFill>
            <a:srgbClr val="FFCB0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9FC0C3AB-663F-4418-B7BB-78A54BD23B77}"/>
              </a:ext>
            </a:extLst>
          </p:cNvPr>
          <p:cNvSpPr/>
          <p:nvPr userDrawn="1"/>
        </p:nvSpPr>
        <p:spPr>
          <a:xfrm>
            <a:off x="9906000" y="2108581"/>
            <a:ext cx="2286000" cy="2275418"/>
          </a:xfrm>
          <a:prstGeom prst="ellipse">
            <a:avLst/>
          </a:prstGeom>
          <a:solidFill>
            <a:srgbClr val="001A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dirty="0"/>
          </a:p>
        </p:txBody>
      </p:sp>
      <p:sp>
        <p:nvSpPr>
          <p:cNvPr id="10" name="Freeform 3"/>
          <p:cNvSpPr/>
          <p:nvPr userDrawn="1"/>
        </p:nvSpPr>
        <p:spPr>
          <a:xfrm>
            <a:off x="786070" y="2342114"/>
            <a:ext cx="7554897" cy="2567292"/>
          </a:xfrm>
          <a:custGeom>
            <a:avLst/>
            <a:gdLst/>
            <a:ahLst/>
            <a:cxnLst/>
            <a:rect l="l" t="t" r="r" b="b"/>
            <a:pathLst>
              <a:path w="12464005" h="5453002">
                <a:moveTo>
                  <a:pt x="0" y="0"/>
                </a:moveTo>
                <a:lnTo>
                  <a:pt x="12464004" y="0"/>
                </a:lnTo>
                <a:lnTo>
                  <a:pt x="12464004" y="5453002"/>
                </a:lnTo>
                <a:lnTo>
                  <a:pt x="0" y="5453002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pic>
        <p:nvPicPr>
          <p:cNvPr id="11" name="Picture 4" descr="NAAC Accredited B++ | AICTE Approved &amp; ISO 9001:2015 Certified Institution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75301"/>
            <a:ext cx="1436235" cy="14362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79664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7ABD5-A362-45EF-9987-2C6186739F84}" type="datetimeFigureOut">
              <a:rPr lang="en-IN" smtClean="0"/>
              <a:t>23-08-2025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78BE4-E71A-4AE6-8999-30644C9071D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981208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7A26E215-7AF7-4C01-AC6C-179F67C2B9BA}"/>
              </a:ext>
            </a:extLst>
          </p:cNvPr>
          <p:cNvSpPr txBox="1">
            <a:spLocks/>
          </p:cNvSpPr>
          <p:nvPr userDrawn="1"/>
        </p:nvSpPr>
        <p:spPr>
          <a:xfrm>
            <a:off x="219044" y="2880361"/>
            <a:ext cx="3265836" cy="78740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4000" b="1" dirty="0">
              <a:solidFill>
                <a:srgbClr val="FFFFFF"/>
              </a:solidFill>
              <a:latin typeface="Sitka Small" panose="02000505000000020004" pitchFamily="2" charset="0"/>
            </a:endParaRPr>
          </a:p>
        </p:txBody>
      </p:sp>
      <p:sp>
        <p:nvSpPr>
          <p:cNvPr id="10" name="L-Shape 9"/>
          <p:cNvSpPr/>
          <p:nvPr userDrawn="1"/>
        </p:nvSpPr>
        <p:spPr>
          <a:xfrm>
            <a:off x="0" y="1860213"/>
            <a:ext cx="528639" cy="5010666"/>
          </a:xfrm>
          <a:prstGeom prst="corner">
            <a:avLst/>
          </a:prstGeom>
          <a:solidFill>
            <a:srgbClr val="FFCB0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L-Shape 10"/>
          <p:cNvSpPr/>
          <p:nvPr userDrawn="1"/>
        </p:nvSpPr>
        <p:spPr>
          <a:xfrm rot="10800000" flipH="1">
            <a:off x="-1" y="-12879"/>
            <a:ext cx="528639" cy="5010666"/>
          </a:xfrm>
          <a:prstGeom prst="corner">
            <a:avLst/>
          </a:prstGeom>
          <a:solidFill>
            <a:srgbClr val="001A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hteck"/>
          <p:cNvSpPr/>
          <p:nvPr userDrawn="1"/>
        </p:nvSpPr>
        <p:spPr>
          <a:xfrm>
            <a:off x="246888" y="0"/>
            <a:ext cx="3177308" cy="68580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12700">
            <a:miter lim="400000"/>
          </a:ln>
        </p:spPr>
        <p:txBody>
          <a:bodyPr lIns="71437" tIns="71437" rIns="71437" bIns="71437" anchor="ctr"/>
          <a:lstStyle/>
          <a:p>
            <a:pPr algn="ctr">
              <a:lnSpc>
                <a:spcPct val="100000"/>
              </a:lnSpc>
              <a:defRPr sz="3000" baseline="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13" name="Text Placeholder 1"/>
          <p:cNvSpPr>
            <a:spLocks noGrp="1"/>
          </p:cNvSpPr>
          <p:nvPr>
            <p:ph type="body" sz="quarter" idx="4294967295"/>
          </p:nvPr>
        </p:nvSpPr>
        <p:spPr>
          <a:xfrm>
            <a:off x="295414" y="2799465"/>
            <a:ext cx="3362007" cy="67151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en-US" sz="4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Lucida Console" panose="020B0609040504020204" pitchFamily="49" charset="0"/>
              </a:rPr>
              <a:t>Contents</a:t>
            </a:r>
            <a:endParaRPr lang="en-US" sz="4800" dirty="0">
              <a:solidFill>
                <a:schemeClr val="tx1">
                  <a:lumMod val="95000"/>
                  <a:lumOff val="5000"/>
                </a:schemeClr>
              </a:solidFill>
              <a:latin typeface="Lucida Console" panose="020B0609040504020204" pitchFamily="49" charset="0"/>
            </a:endParaRPr>
          </a:p>
        </p:txBody>
      </p:sp>
      <p:pic>
        <p:nvPicPr>
          <p:cNvPr id="9" name="Picture 4" descr="NAAC Accredited B++ | AICTE Approved &amp; ISO 9001:2015 Certified Institution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72331" y="-110812"/>
            <a:ext cx="1319669" cy="13196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247496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 userDrawn="1"/>
        </p:nvGrpSpPr>
        <p:grpSpPr>
          <a:xfrm>
            <a:off x="186284" y="418665"/>
            <a:ext cx="4167350" cy="686803"/>
            <a:chOff x="6455844" y="2546168"/>
            <a:chExt cx="921572" cy="94830"/>
          </a:xfrm>
          <a:solidFill>
            <a:srgbClr val="E02317"/>
          </a:solidFill>
        </p:grpSpPr>
        <p:sp>
          <p:nvSpPr>
            <p:cNvPr id="5" name="Rounded Rectangle 4"/>
            <p:cNvSpPr/>
            <p:nvPr/>
          </p:nvSpPr>
          <p:spPr>
            <a:xfrm>
              <a:off x="6730543" y="2546168"/>
              <a:ext cx="646873" cy="94830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ounded Rectangle 5"/>
            <p:cNvSpPr/>
            <p:nvPr/>
          </p:nvSpPr>
          <p:spPr>
            <a:xfrm>
              <a:off x="6455844" y="2546168"/>
              <a:ext cx="191810" cy="94830"/>
            </a:xfrm>
            <a:prstGeom prst="round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42875584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184954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Seshadripuram College... - Seshadripuram College Tumakuru"/>
          <p:cNvPicPr>
            <a:picLocks noChangeAspect="1" noChangeArrowheads="1"/>
          </p:cNvPicPr>
          <p:nvPr userDrawn="1"/>
        </p:nvPicPr>
        <p:blipFill rotWithShape="1">
          <a:blip r:embed="rId2"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981" b="21694"/>
          <a:stretch/>
        </p:blipFill>
        <p:spPr bwMode="auto">
          <a:xfrm>
            <a:off x="268" y="0"/>
            <a:ext cx="12191732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Rectangle 13"/>
          <p:cNvSpPr/>
          <p:nvPr userDrawn="1"/>
        </p:nvSpPr>
        <p:spPr>
          <a:xfrm>
            <a:off x="0" y="1382502"/>
            <a:ext cx="12192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i="0" kern="12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International Conference on </a:t>
            </a:r>
          </a:p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i="0" kern="12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Knowledge Engineering and Information Systems</a:t>
            </a:r>
          </a:p>
        </p:txBody>
      </p:sp>
      <p:sp>
        <p:nvSpPr>
          <p:cNvPr id="17" name="Title 1"/>
          <p:cNvSpPr>
            <a:spLocks noGrp="1"/>
          </p:cNvSpPr>
          <p:nvPr>
            <p:ph type="title" hasCustomPrompt="1"/>
          </p:nvPr>
        </p:nvSpPr>
        <p:spPr>
          <a:xfrm>
            <a:off x="3074369" y="4660142"/>
            <a:ext cx="6151880" cy="612962"/>
          </a:xfrm>
        </p:spPr>
        <p:txBody>
          <a:bodyPr>
            <a:noAutofit/>
          </a:bodyPr>
          <a:lstStyle>
            <a:lvl1pPr algn="ctr">
              <a:defRPr sz="2800" b="1">
                <a:solidFill>
                  <a:schemeClr val="tx1"/>
                </a:solidFill>
                <a:latin typeface="Bahnschrift" panose="020B0502040204020203" pitchFamily="34" charset="0"/>
              </a:defRPr>
            </a:lvl1pPr>
          </a:lstStyle>
          <a:p>
            <a:r>
              <a:rPr lang="en-US" dirty="0"/>
              <a:t>Paper Title</a:t>
            </a:r>
            <a:endParaRPr lang="en-IN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0C8F7D8-B9C1-5BC1-5DF5-3F5B4884F1A0}"/>
              </a:ext>
            </a:extLst>
          </p:cNvPr>
          <p:cNvSpPr txBox="1"/>
          <p:nvPr userDrawn="1"/>
        </p:nvSpPr>
        <p:spPr>
          <a:xfrm>
            <a:off x="4731047" y="2488973"/>
            <a:ext cx="272989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600" b="1" i="0" kern="1200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KEIS-2025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218C5E5F-558F-9C34-0CC2-8F0086F7521C}"/>
              </a:ext>
            </a:extLst>
          </p:cNvPr>
          <p:cNvSpPr/>
          <p:nvPr userDrawn="1"/>
        </p:nvSpPr>
        <p:spPr>
          <a:xfrm>
            <a:off x="4778160" y="3075246"/>
            <a:ext cx="263566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29-30 August</a:t>
            </a:r>
          </a:p>
        </p:txBody>
      </p:sp>
      <p:sp>
        <p:nvSpPr>
          <p:cNvPr id="16" name="Rectangle 15"/>
          <p:cNvSpPr/>
          <p:nvPr userDrawn="1"/>
        </p:nvSpPr>
        <p:spPr>
          <a:xfrm>
            <a:off x="4940783" y="3367507"/>
            <a:ext cx="231041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association with</a:t>
            </a:r>
          </a:p>
        </p:txBody>
      </p:sp>
      <p:pic>
        <p:nvPicPr>
          <p:cNvPr id="10" name="Picture 4" descr="NAAC Accredited B++ | AICTE Approved &amp; ISO 9001:2015 Certified Institution"/>
          <p:cNvPicPr>
            <a:picLocks noChangeAspect="1" noChangeArrowheads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36" b="14457"/>
          <a:stretch>
            <a:fillRect/>
          </a:stretch>
        </p:blipFill>
        <p:spPr bwMode="auto">
          <a:xfrm>
            <a:off x="5057899" y="0"/>
            <a:ext cx="2076187" cy="1457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2" descr="https://keis.co.in/assets/a390c426-e03d-4223-a082-65fc270c1d43.jpg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31531" y="3807072"/>
            <a:ext cx="1728929" cy="7914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895970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ontent Placeholder 19"/>
          <p:cNvSpPr>
            <a:spLocks noGrp="1"/>
          </p:cNvSpPr>
          <p:nvPr>
            <p:ph sz="quarter" idx="10" hasCustomPrompt="1"/>
          </p:nvPr>
        </p:nvSpPr>
        <p:spPr>
          <a:xfrm>
            <a:off x="335280" y="1872558"/>
            <a:ext cx="11338560" cy="4593614"/>
          </a:xfrm>
        </p:spPr>
        <p:txBody>
          <a:bodyPr/>
          <a:lstStyle>
            <a:lvl1pPr>
              <a:defRPr baseline="0"/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4" name="Text Placeholder 23"/>
          <p:cNvSpPr>
            <a:spLocks noGrp="1"/>
          </p:cNvSpPr>
          <p:nvPr>
            <p:ph type="body" sz="quarter" idx="11"/>
          </p:nvPr>
        </p:nvSpPr>
        <p:spPr>
          <a:xfrm>
            <a:off x="1077913" y="569913"/>
            <a:ext cx="5659437" cy="671512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842207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19"/>
          <p:cNvSpPr>
            <a:spLocks noGrp="1"/>
          </p:cNvSpPr>
          <p:nvPr>
            <p:ph sz="quarter" idx="10" hasCustomPrompt="1"/>
          </p:nvPr>
        </p:nvSpPr>
        <p:spPr>
          <a:xfrm>
            <a:off x="447040" y="1394054"/>
            <a:ext cx="11277600" cy="4913820"/>
          </a:xfrm>
        </p:spPr>
        <p:txBody>
          <a:bodyPr/>
          <a:lstStyle>
            <a:lvl1pPr>
              <a:defRPr baseline="0"/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4" name="Freeform 11"/>
          <p:cNvSpPr>
            <a:spLocks noEditPoints="1"/>
          </p:cNvSpPr>
          <p:nvPr userDrawn="1"/>
        </p:nvSpPr>
        <p:spPr bwMode="auto">
          <a:xfrm>
            <a:off x="18114914" y="2573433"/>
            <a:ext cx="646417" cy="801166"/>
          </a:xfrm>
          <a:custGeom>
            <a:avLst/>
            <a:gdLst>
              <a:gd name="T0" fmla="*/ 55 w 55"/>
              <a:gd name="T1" fmla="*/ 67 h 68"/>
              <a:gd name="T2" fmla="*/ 51 w 55"/>
              <a:gd name="T3" fmla="*/ 47 h 68"/>
              <a:gd name="T4" fmla="*/ 51 w 55"/>
              <a:gd name="T5" fmla="*/ 47 h 68"/>
              <a:gd name="T6" fmla="*/ 51 w 55"/>
              <a:gd name="T7" fmla="*/ 47 h 68"/>
              <a:gd name="T8" fmla="*/ 51 w 55"/>
              <a:gd name="T9" fmla="*/ 47 h 68"/>
              <a:gd name="T10" fmla="*/ 51 w 55"/>
              <a:gd name="T11" fmla="*/ 47 h 68"/>
              <a:gd name="T12" fmla="*/ 19 w 55"/>
              <a:gd name="T13" fmla="*/ 6 h 68"/>
              <a:gd name="T14" fmla="*/ 19 w 55"/>
              <a:gd name="T15" fmla="*/ 6 h 68"/>
              <a:gd name="T16" fmla="*/ 8 w 55"/>
              <a:gd name="T17" fmla="*/ 3 h 68"/>
              <a:gd name="T18" fmla="*/ 4 w 55"/>
              <a:gd name="T19" fmla="*/ 6 h 68"/>
              <a:gd name="T20" fmla="*/ 3 w 55"/>
              <a:gd name="T21" fmla="*/ 18 h 68"/>
              <a:gd name="T22" fmla="*/ 35 w 55"/>
              <a:gd name="T23" fmla="*/ 59 h 68"/>
              <a:gd name="T24" fmla="*/ 35 w 55"/>
              <a:gd name="T25" fmla="*/ 59 h 68"/>
              <a:gd name="T26" fmla="*/ 35 w 55"/>
              <a:gd name="T27" fmla="*/ 59 h 68"/>
              <a:gd name="T28" fmla="*/ 35 w 55"/>
              <a:gd name="T29" fmla="*/ 59 h 68"/>
              <a:gd name="T30" fmla="*/ 35 w 55"/>
              <a:gd name="T31" fmla="*/ 59 h 68"/>
              <a:gd name="T32" fmla="*/ 53 w 55"/>
              <a:gd name="T33" fmla="*/ 68 h 68"/>
              <a:gd name="T34" fmla="*/ 54 w 55"/>
              <a:gd name="T35" fmla="*/ 68 h 68"/>
              <a:gd name="T36" fmla="*/ 55 w 55"/>
              <a:gd name="T37" fmla="*/ 68 h 68"/>
              <a:gd name="T38" fmla="*/ 55 w 55"/>
              <a:gd name="T39" fmla="*/ 67 h 68"/>
              <a:gd name="T40" fmla="*/ 5 w 55"/>
              <a:gd name="T41" fmla="*/ 8 h 68"/>
              <a:gd name="T42" fmla="*/ 9 w 55"/>
              <a:gd name="T43" fmla="*/ 5 h 68"/>
              <a:gd name="T44" fmla="*/ 17 w 55"/>
              <a:gd name="T45" fmla="*/ 6 h 68"/>
              <a:gd name="T46" fmla="*/ 5 w 55"/>
              <a:gd name="T47" fmla="*/ 16 h 68"/>
              <a:gd name="T48" fmla="*/ 5 w 55"/>
              <a:gd name="T49" fmla="*/ 8 h 68"/>
              <a:gd name="T50" fmla="*/ 6 w 55"/>
              <a:gd name="T51" fmla="*/ 18 h 68"/>
              <a:gd name="T52" fmla="*/ 18 w 55"/>
              <a:gd name="T53" fmla="*/ 8 h 68"/>
              <a:gd name="T54" fmla="*/ 39 w 55"/>
              <a:gd name="T55" fmla="*/ 35 h 68"/>
              <a:gd name="T56" fmla="*/ 27 w 55"/>
              <a:gd name="T57" fmla="*/ 45 h 68"/>
              <a:gd name="T58" fmla="*/ 6 w 55"/>
              <a:gd name="T59" fmla="*/ 18 h 68"/>
              <a:gd name="T60" fmla="*/ 28 w 55"/>
              <a:gd name="T61" fmla="*/ 47 h 68"/>
              <a:gd name="T62" fmla="*/ 41 w 55"/>
              <a:gd name="T63" fmla="*/ 37 h 68"/>
              <a:gd name="T64" fmla="*/ 48 w 55"/>
              <a:gd name="T65" fmla="*/ 47 h 68"/>
              <a:gd name="T66" fmla="*/ 36 w 55"/>
              <a:gd name="T67" fmla="*/ 57 h 68"/>
              <a:gd name="T68" fmla="*/ 28 w 55"/>
              <a:gd name="T69" fmla="*/ 47 h 68"/>
              <a:gd name="T70" fmla="*/ 38 w 55"/>
              <a:gd name="T71" fmla="*/ 58 h 68"/>
              <a:gd name="T72" fmla="*/ 49 w 55"/>
              <a:gd name="T73" fmla="*/ 49 h 68"/>
              <a:gd name="T74" fmla="*/ 52 w 55"/>
              <a:gd name="T75" fmla="*/ 65 h 68"/>
              <a:gd name="T76" fmla="*/ 38 w 55"/>
              <a:gd name="T77" fmla="*/ 58 h 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</a:cxnLst>
            <a:rect l="0" t="0" r="r" b="b"/>
            <a:pathLst>
              <a:path w="55" h="68">
                <a:moveTo>
                  <a:pt x="55" y="67"/>
                </a:moveTo>
                <a:cubicBezTo>
                  <a:pt x="51" y="47"/>
                  <a:pt x="51" y="47"/>
                  <a:pt x="51" y="47"/>
                </a:cubicBezTo>
                <a:cubicBezTo>
                  <a:pt x="51" y="47"/>
                  <a:pt x="51" y="47"/>
                  <a:pt x="51" y="47"/>
                </a:cubicBezTo>
                <a:cubicBezTo>
                  <a:pt x="51" y="47"/>
                  <a:pt x="51" y="47"/>
                  <a:pt x="51" y="47"/>
                </a:cubicBezTo>
                <a:cubicBezTo>
                  <a:pt x="51" y="47"/>
                  <a:pt x="51" y="47"/>
                  <a:pt x="51" y="47"/>
                </a:cubicBezTo>
                <a:cubicBezTo>
                  <a:pt x="51" y="47"/>
                  <a:pt x="51" y="47"/>
                  <a:pt x="51" y="47"/>
                </a:cubicBezTo>
                <a:cubicBezTo>
                  <a:pt x="19" y="6"/>
                  <a:pt x="19" y="6"/>
                  <a:pt x="19" y="6"/>
                </a:cubicBezTo>
                <a:cubicBezTo>
                  <a:pt x="19" y="6"/>
                  <a:pt x="19" y="6"/>
                  <a:pt x="19" y="6"/>
                </a:cubicBezTo>
                <a:cubicBezTo>
                  <a:pt x="16" y="2"/>
                  <a:pt x="11" y="0"/>
                  <a:pt x="8" y="3"/>
                </a:cubicBezTo>
                <a:cubicBezTo>
                  <a:pt x="4" y="6"/>
                  <a:pt x="4" y="6"/>
                  <a:pt x="4" y="6"/>
                </a:cubicBezTo>
                <a:cubicBezTo>
                  <a:pt x="0" y="9"/>
                  <a:pt x="0" y="14"/>
                  <a:pt x="3" y="18"/>
                </a:cubicBezTo>
                <a:cubicBezTo>
                  <a:pt x="35" y="59"/>
                  <a:pt x="35" y="59"/>
                  <a:pt x="35" y="59"/>
                </a:cubicBezTo>
                <a:cubicBezTo>
                  <a:pt x="35" y="59"/>
                  <a:pt x="35" y="59"/>
                  <a:pt x="35" y="59"/>
                </a:cubicBezTo>
                <a:cubicBezTo>
                  <a:pt x="35" y="59"/>
                  <a:pt x="35" y="59"/>
                  <a:pt x="35" y="59"/>
                </a:cubicBezTo>
                <a:cubicBezTo>
                  <a:pt x="35" y="59"/>
                  <a:pt x="35" y="59"/>
                  <a:pt x="35" y="59"/>
                </a:cubicBezTo>
                <a:cubicBezTo>
                  <a:pt x="35" y="59"/>
                  <a:pt x="35" y="59"/>
                  <a:pt x="35" y="59"/>
                </a:cubicBezTo>
                <a:cubicBezTo>
                  <a:pt x="53" y="68"/>
                  <a:pt x="53" y="68"/>
                  <a:pt x="53" y="68"/>
                </a:cubicBezTo>
                <a:cubicBezTo>
                  <a:pt x="53" y="68"/>
                  <a:pt x="54" y="68"/>
                  <a:pt x="54" y="68"/>
                </a:cubicBezTo>
                <a:cubicBezTo>
                  <a:pt x="54" y="68"/>
                  <a:pt x="54" y="68"/>
                  <a:pt x="55" y="68"/>
                </a:cubicBezTo>
                <a:cubicBezTo>
                  <a:pt x="55" y="68"/>
                  <a:pt x="55" y="67"/>
                  <a:pt x="55" y="67"/>
                </a:cubicBezTo>
                <a:close/>
                <a:moveTo>
                  <a:pt x="5" y="8"/>
                </a:moveTo>
                <a:cubicBezTo>
                  <a:pt x="9" y="5"/>
                  <a:pt x="9" y="5"/>
                  <a:pt x="9" y="5"/>
                </a:cubicBezTo>
                <a:cubicBezTo>
                  <a:pt x="11" y="3"/>
                  <a:pt x="14" y="4"/>
                  <a:pt x="17" y="6"/>
                </a:cubicBezTo>
                <a:cubicBezTo>
                  <a:pt x="5" y="16"/>
                  <a:pt x="5" y="16"/>
                  <a:pt x="5" y="16"/>
                </a:cubicBezTo>
                <a:cubicBezTo>
                  <a:pt x="3" y="13"/>
                  <a:pt x="3" y="9"/>
                  <a:pt x="5" y="8"/>
                </a:cubicBezTo>
                <a:close/>
                <a:moveTo>
                  <a:pt x="6" y="18"/>
                </a:moveTo>
                <a:cubicBezTo>
                  <a:pt x="18" y="8"/>
                  <a:pt x="18" y="8"/>
                  <a:pt x="18" y="8"/>
                </a:cubicBezTo>
                <a:cubicBezTo>
                  <a:pt x="39" y="35"/>
                  <a:pt x="39" y="35"/>
                  <a:pt x="39" y="35"/>
                </a:cubicBezTo>
                <a:cubicBezTo>
                  <a:pt x="27" y="45"/>
                  <a:pt x="27" y="45"/>
                  <a:pt x="27" y="45"/>
                </a:cubicBezTo>
                <a:lnTo>
                  <a:pt x="6" y="18"/>
                </a:lnTo>
                <a:close/>
                <a:moveTo>
                  <a:pt x="28" y="47"/>
                </a:moveTo>
                <a:cubicBezTo>
                  <a:pt x="41" y="37"/>
                  <a:pt x="41" y="37"/>
                  <a:pt x="41" y="37"/>
                </a:cubicBezTo>
                <a:cubicBezTo>
                  <a:pt x="48" y="47"/>
                  <a:pt x="48" y="47"/>
                  <a:pt x="48" y="47"/>
                </a:cubicBezTo>
                <a:cubicBezTo>
                  <a:pt x="36" y="57"/>
                  <a:pt x="36" y="57"/>
                  <a:pt x="36" y="57"/>
                </a:cubicBezTo>
                <a:lnTo>
                  <a:pt x="28" y="47"/>
                </a:lnTo>
                <a:close/>
                <a:moveTo>
                  <a:pt x="38" y="58"/>
                </a:moveTo>
                <a:cubicBezTo>
                  <a:pt x="49" y="49"/>
                  <a:pt x="49" y="49"/>
                  <a:pt x="49" y="49"/>
                </a:cubicBezTo>
                <a:cubicBezTo>
                  <a:pt x="52" y="65"/>
                  <a:pt x="52" y="65"/>
                  <a:pt x="52" y="65"/>
                </a:cubicBezTo>
                <a:lnTo>
                  <a:pt x="38" y="58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h-TH"/>
          </a:p>
        </p:txBody>
      </p:sp>
      <p:sp>
        <p:nvSpPr>
          <p:cNvPr id="25" name="Freeform 11"/>
          <p:cNvSpPr>
            <a:spLocks noEditPoints="1"/>
          </p:cNvSpPr>
          <p:nvPr userDrawn="1"/>
        </p:nvSpPr>
        <p:spPr bwMode="auto">
          <a:xfrm>
            <a:off x="18267314" y="2725833"/>
            <a:ext cx="646417" cy="801166"/>
          </a:xfrm>
          <a:custGeom>
            <a:avLst/>
            <a:gdLst>
              <a:gd name="T0" fmla="*/ 55 w 55"/>
              <a:gd name="T1" fmla="*/ 67 h 68"/>
              <a:gd name="T2" fmla="*/ 51 w 55"/>
              <a:gd name="T3" fmla="*/ 47 h 68"/>
              <a:gd name="T4" fmla="*/ 51 w 55"/>
              <a:gd name="T5" fmla="*/ 47 h 68"/>
              <a:gd name="T6" fmla="*/ 51 w 55"/>
              <a:gd name="T7" fmla="*/ 47 h 68"/>
              <a:gd name="T8" fmla="*/ 51 w 55"/>
              <a:gd name="T9" fmla="*/ 47 h 68"/>
              <a:gd name="T10" fmla="*/ 51 w 55"/>
              <a:gd name="T11" fmla="*/ 47 h 68"/>
              <a:gd name="T12" fmla="*/ 19 w 55"/>
              <a:gd name="T13" fmla="*/ 6 h 68"/>
              <a:gd name="T14" fmla="*/ 19 w 55"/>
              <a:gd name="T15" fmla="*/ 6 h 68"/>
              <a:gd name="T16" fmla="*/ 8 w 55"/>
              <a:gd name="T17" fmla="*/ 3 h 68"/>
              <a:gd name="T18" fmla="*/ 4 w 55"/>
              <a:gd name="T19" fmla="*/ 6 h 68"/>
              <a:gd name="T20" fmla="*/ 3 w 55"/>
              <a:gd name="T21" fmla="*/ 18 h 68"/>
              <a:gd name="T22" fmla="*/ 35 w 55"/>
              <a:gd name="T23" fmla="*/ 59 h 68"/>
              <a:gd name="T24" fmla="*/ 35 w 55"/>
              <a:gd name="T25" fmla="*/ 59 h 68"/>
              <a:gd name="T26" fmla="*/ 35 w 55"/>
              <a:gd name="T27" fmla="*/ 59 h 68"/>
              <a:gd name="T28" fmla="*/ 35 w 55"/>
              <a:gd name="T29" fmla="*/ 59 h 68"/>
              <a:gd name="T30" fmla="*/ 35 w 55"/>
              <a:gd name="T31" fmla="*/ 59 h 68"/>
              <a:gd name="T32" fmla="*/ 53 w 55"/>
              <a:gd name="T33" fmla="*/ 68 h 68"/>
              <a:gd name="T34" fmla="*/ 54 w 55"/>
              <a:gd name="T35" fmla="*/ 68 h 68"/>
              <a:gd name="T36" fmla="*/ 55 w 55"/>
              <a:gd name="T37" fmla="*/ 68 h 68"/>
              <a:gd name="T38" fmla="*/ 55 w 55"/>
              <a:gd name="T39" fmla="*/ 67 h 68"/>
              <a:gd name="T40" fmla="*/ 5 w 55"/>
              <a:gd name="T41" fmla="*/ 8 h 68"/>
              <a:gd name="T42" fmla="*/ 9 w 55"/>
              <a:gd name="T43" fmla="*/ 5 h 68"/>
              <a:gd name="T44" fmla="*/ 17 w 55"/>
              <a:gd name="T45" fmla="*/ 6 h 68"/>
              <a:gd name="T46" fmla="*/ 5 w 55"/>
              <a:gd name="T47" fmla="*/ 16 h 68"/>
              <a:gd name="T48" fmla="*/ 5 w 55"/>
              <a:gd name="T49" fmla="*/ 8 h 68"/>
              <a:gd name="T50" fmla="*/ 6 w 55"/>
              <a:gd name="T51" fmla="*/ 18 h 68"/>
              <a:gd name="T52" fmla="*/ 18 w 55"/>
              <a:gd name="T53" fmla="*/ 8 h 68"/>
              <a:gd name="T54" fmla="*/ 39 w 55"/>
              <a:gd name="T55" fmla="*/ 35 h 68"/>
              <a:gd name="T56" fmla="*/ 27 w 55"/>
              <a:gd name="T57" fmla="*/ 45 h 68"/>
              <a:gd name="T58" fmla="*/ 6 w 55"/>
              <a:gd name="T59" fmla="*/ 18 h 68"/>
              <a:gd name="T60" fmla="*/ 28 w 55"/>
              <a:gd name="T61" fmla="*/ 47 h 68"/>
              <a:gd name="T62" fmla="*/ 41 w 55"/>
              <a:gd name="T63" fmla="*/ 37 h 68"/>
              <a:gd name="T64" fmla="*/ 48 w 55"/>
              <a:gd name="T65" fmla="*/ 47 h 68"/>
              <a:gd name="T66" fmla="*/ 36 w 55"/>
              <a:gd name="T67" fmla="*/ 57 h 68"/>
              <a:gd name="T68" fmla="*/ 28 w 55"/>
              <a:gd name="T69" fmla="*/ 47 h 68"/>
              <a:gd name="T70" fmla="*/ 38 w 55"/>
              <a:gd name="T71" fmla="*/ 58 h 68"/>
              <a:gd name="T72" fmla="*/ 49 w 55"/>
              <a:gd name="T73" fmla="*/ 49 h 68"/>
              <a:gd name="T74" fmla="*/ 52 w 55"/>
              <a:gd name="T75" fmla="*/ 65 h 68"/>
              <a:gd name="T76" fmla="*/ 38 w 55"/>
              <a:gd name="T77" fmla="*/ 58 h 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</a:cxnLst>
            <a:rect l="0" t="0" r="r" b="b"/>
            <a:pathLst>
              <a:path w="55" h="68">
                <a:moveTo>
                  <a:pt x="55" y="67"/>
                </a:moveTo>
                <a:cubicBezTo>
                  <a:pt x="51" y="47"/>
                  <a:pt x="51" y="47"/>
                  <a:pt x="51" y="47"/>
                </a:cubicBezTo>
                <a:cubicBezTo>
                  <a:pt x="51" y="47"/>
                  <a:pt x="51" y="47"/>
                  <a:pt x="51" y="47"/>
                </a:cubicBezTo>
                <a:cubicBezTo>
                  <a:pt x="51" y="47"/>
                  <a:pt x="51" y="47"/>
                  <a:pt x="51" y="47"/>
                </a:cubicBezTo>
                <a:cubicBezTo>
                  <a:pt x="51" y="47"/>
                  <a:pt x="51" y="47"/>
                  <a:pt x="51" y="47"/>
                </a:cubicBezTo>
                <a:cubicBezTo>
                  <a:pt x="51" y="47"/>
                  <a:pt x="51" y="47"/>
                  <a:pt x="51" y="47"/>
                </a:cubicBezTo>
                <a:cubicBezTo>
                  <a:pt x="19" y="6"/>
                  <a:pt x="19" y="6"/>
                  <a:pt x="19" y="6"/>
                </a:cubicBezTo>
                <a:cubicBezTo>
                  <a:pt x="19" y="6"/>
                  <a:pt x="19" y="6"/>
                  <a:pt x="19" y="6"/>
                </a:cubicBezTo>
                <a:cubicBezTo>
                  <a:pt x="16" y="2"/>
                  <a:pt x="11" y="0"/>
                  <a:pt x="8" y="3"/>
                </a:cubicBezTo>
                <a:cubicBezTo>
                  <a:pt x="4" y="6"/>
                  <a:pt x="4" y="6"/>
                  <a:pt x="4" y="6"/>
                </a:cubicBezTo>
                <a:cubicBezTo>
                  <a:pt x="0" y="9"/>
                  <a:pt x="0" y="14"/>
                  <a:pt x="3" y="18"/>
                </a:cubicBezTo>
                <a:cubicBezTo>
                  <a:pt x="35" y="59"/>
                  <a:pt x="35" y="59"/>
                  <a:pt x="35" y="59"/>
                </a:cubicBezTo>
                <a:cubicBezTo>
                  <a:pt x="35" y="59"/>
                  <a:pt x="35" y="59"/>
                  <a:pt x="35" y="59"/>
                </a:cubicBezTo>
                <a:cubicBezTo>
                  <a:pt x="35" y="59"/>
                  <a:pt x="35" y="59"/>
                  <a:pt x="35" y="59"/>
                </a:cubicBezTo>
                <a:cubicBezTo>
                  <a:pt x="35" y="59"/>
                  <a:pt x="35" y="59"/>
                  <a:pt x="35" y="59"/>
                </a:cubicBezTo>
                <a:cubicBezTo>
                  <a:pt x="35" y="59"/>
                  <a:pt x="35" y="59"/>
                  <a:pt x="35" y="59"/>
                </a:cubicBezTo>
                <a:cubicBezTo>
                  <a:pt x="53" y="68"/>
                  <a:pt x="53" y="68"/>
                  <a:pt x="53" y="68"/>
                </a:cubicBezTo>
                <a:cubicBezTo>
                  <a:pt x="53" y="68"/>
                  <a:pt x="54" y="68"/>
                  <a:pt x="54" y="68"/>
                </a:cubicBezTo>
                <a:cubicBezTo>
                  <a:pt x="54" y="68"/>
                  <a:pt x="54" y="68"/>
                  <a:pt x="55" y="68"/>
                </a:cubicBezTo>
                <a:cubicBezTo>
                  <a:pt x="55" y="68"/>
                  <a:pt x="55" y="67"/>
                  <a:pt x="55" y="67"/>
                </a:cubicBezTo>
                <a:close/>
                <a:moveTo>
                  <a:pt x="5" y="8"/>
                </a:moveTo>
                <a:cubicBezTo>
                  <a:pt x="9" y="5"/>
                  <a:pt x="9" y="5"/>
                  <a:pt x="9" y="5"/>
                </a:cubicBezTo>
                <a:cubicBezTo>
                  <a:pt x="11" y="3"/>
                  <a:pt x="14" y="4"/>
                  <a:pt x="17" y="6"/>
                </a:cubicBezTo>
                <a:cubicBezTo>
                  <a:pt x="5" y="16"/>
                  <a:pt x="5" y="16"/>
                  <a:pt x="5" y="16"/>
                </a:cubicBezTo>
                <a:cubicBezTo>
                  <a:pt x="3" y="13"/>
                  <a:pt x="3" y="9"/>
                  <a:pt x="5" y="8"/>
                </a:cubicBezTo>
                <a:close/>
                <a:moveTo>
                  <a:pt x="6" y="18"/>
                </a:moveTo>
                <a:cubicBezTo>
                  <a:pt x="18" y="8"/>
                  <a:pt x="18" y="8"/>
                  <a:pt x="18" y="8"/>
                </a:cubicBezTo>
                <a:cubicBezTo>
                  <a:pt x="39" y="35"/>
                  <a:pt x="39" y="35"/>
                  <a:pt x="39" y="35"/>
                </a:cubicBezTo>
                <a:cubicBezTo>
                  <a:pt x="27" y="45"/>
                  <a:pt x="27" y="45"/>
                  <a:pt x="27" y="45"/>
                </a:cubicBezTo>
                <a:lnTo>
                  <a:pt x="6" y="18"/>
                </a:lnTo>
                <a:close/>
                <a:moveTo>
                  <a:pt x="28" y="47"/>
                </a:moveTo>
                <a:cubicBezTo>
                  <a:pt x="41" y="37"/>
                  <a:pt x="41" y="37"/>
                  <a:pt x="41" y="37"/>
                </a:cubicBezTo>
                <a:cubicBezTo>
                  <a:pt x="48" y="47"/>
                  <a:pt x="48" y="47"/>
                  <a:pt x="48" y="47"/>
                </a:cubicBezTo>
                <a:cubicBezTo>
                  <a:pt x="36" y="57"/>
                  <a:pt x="36" y="57"/>
                  <a:pt x="36" y="57"/>
                </a:cubicBezTo>
                <a:lnTo>
                  <a:pt x="28" y="47"/>
                </a:lnTo>
                <a:close/>
                <a:moveTo>
                  <a:pt x="38" y="58"/>
                </a:moveTo>
                <a:cubicBezTo>
                  <a:pt x="49" y="49"/>
                  <a:pt x="49" y="49"/>
                  <a:pt x="49" y="49"/>
                </a:cubicBezTo>
                <a:cubicBezTo>
                  <a:pt x="52" y="65"/>
                  <a:pt x="52" y="65"/>
                  <a:pt x="52" y="65"/>
                </a:cubicBezTo>
                <a:lnTo>
                  <a:pt x="38" y="58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h-TH"/>
          </a:p>
        </p:txBody>
      </p:sp>
      <p:sp>
        <p:nvSpPr>
          <p:cNvPr id="26" name="Freeform 11"/>
          <p:cNvSpPr>
            <a:spLocks noEditPoints="1"/>
          </p:cNvSpPr>
          <p:nvPr userDrawn="1"/>
        </p:nvSpPr>
        <p:spPr bwMode="auto">
          <a:xfrm>
            <a:off x="18419714" y="2878233"/>
            <a:ext cx="646417" cy="801166"/>
          </a:xfrm>
          <a:custGeom>
            <a:avLst/>
            <a:gdLst>
              <a:gd name="T0" fmla="*/ 55 w 55"/>
              <a:gd name="T1" fmla="*/ 67 h 68"/>
              <a:gd name="T2" fmla="*/ 51 w 55"/>
              <a:gd name="T3" fmla="*/ 47 h 68"/>
              <a:gd name="T4" fmla="*/ 51 w 55"/>
              <a:gd name="T5" fmla="*/ 47 h 68"/>
              <a:gd name="T6" fmla="*/ 51 w 55"/>
              <a:gd name="T7" fmla="*/ 47 h 68"/>
              <a:gd name="T8" fmla="*/ 51 w 55"/>
              <a:gd name="T9" fmla="*/ 47 h 68"/>
              <a:gd name="T10" fmla="*/ 51 w 55"/>
              <a:gd name="T11" fmla="*/ 47 h 68"/>
              <a:gd name="T12" fmla="*/ 19 w 55"/>
              <a:gd name="T13" fmla="*/ 6 h 68"/>
              <a:gd name="T14" fmla="*/ 19 w 55"/>
              <a:gd name="T15" fmla="*/ 6 h 68"/>
              <a:gd name="T16" fmla="*/ 8 w 55"/>
              <a:gd name="T17" fmla="*/ 3 h 68"/>
              <a:gd name="T18" fmla="*/ 4 w 55"/>
              <a:gd name="T19" fmla="*/ 6 h 68"/>
              <a:gd name="T20" fmla="*/ 3 w 55"/>
              <a:gd name="T21" fmla="*/ 18 h 68"/>
              <a:gd name="T22" fmla="*/ 35 w 55"/>
              <a:gd name="T23" fmla="*/ 59 h 68"/>
              <a:gd name="T24" fmla="*/ 35 w 55"/>
              <a:gd name="T25" fmla="*/ 59 h 68"/>
              <a:gd name="T26" fmla="*/ 35 w 55"/>
              <a:gd name="T27" fmla="*/ 59 h 68"/>
              <a:gd name="T28" fmla="*/ 35 w 55"/>
              <a:gd name="T29" fmla="*/ 59 h 68"/>
              <a:gd name="T30" fmla="*/ 35 w 55"/>
              <a:gd name="T31" fmla="*/ 59 h 68"/>
              <a:gd name="T32" fmla="*/ 53 w 55"/>
              <a:gd name="T33" fmla="*/ 68 h 68"/>
              <a:gd name="T34" fmla="*/ 54 w 55"/>
              <a:gd name="T35" fmla="*/ 68 h 68"/>
              <a:gd name="T36" fmla="*/ 55 w 55"/>
              <a:gd name="T37" fmla="*/ 68 h 68"/>
              <a:gd name="T38" fmla="*/ 55 w 55"/>
              <a:gd name="T39" fmla="*/ 67 h 68"/>
              <a:gd name="T40" fmla="*/ 5 w 55"/>
              <a:gd name="T41" fmla="*/ 8 h 68"/>
              <a:gd name="T42" fmla="*/ 9 w 55"/>
              <a:gd name="T43" fmla="*/ 5 h 68"/>
              <a:gd name="T44" fmla="*/ 17 w 55"/>
              <a:gd name="T45" fmla="*/ 6 h 68"/>
              <a:gd name="T46" fmla="*/ 5 w 55"/>
              <a:gd name="T47" fmla="*/ 16 h 68"/>
              <a:gd name="T48" fmla="*/ 5 w 55"/>
              <a:gd name="T49" fmla="*/ 8 h 68"/>
              <a:gd name="T50" fmla="*/ 6 w 55"/>
              <a:gd name="T51" fmla="*/ 18 h 68"/>
              <a:gd name="T52" fmla="*/ 18 w 55"/>
              <a:gd name="T53" fmla="*/ 8 h 68"/>
              <a:gd name="T54" fmla="*/ 39 w 55"/>
              <a:gd name="T55" fmla="*/ 35 h 68"/>
              <a:gd name="T56" fmla="*/ 27 w 55"/>
              <a:gd name="T57" fmla="*/ 45 h 68"/>
              <a:gd name="T58" fmla="*/ 6 w 55"/>
              <a:gd name="T59" fmla="*/ 18 h 68"/>
              <a:gd name="T60" fmla="*/ 28 w 55"/>
              <a:gd name="T61" fmla="*/ 47 h 68"/>
              <a:gd name="T62" fmla="*/ 41 w 55"/>
              <a:gd name="T63" fmla="*/ 37 h 68"/>
              <a:gd name="T64" fmla="*/ 48 w 55"/>
              <a:gd name="T65" fmla="*/ 47 h 68"/>
              <a:gd name="T66" fmla="*/ 36 w 55"/>
              <a:gd name="T67" fmla="*/ 57 h 68"/>
              <a:gd name="T68" fmla="*/ 28 w 55"/>
              <a:gd name="T69" fmla="*/ 47 h 68"/>
              <a:gd name="T70" fmla="*/ 38 w 55"/>
              <a:gd name="T71" fmla="*/ 58 h 68"/>
              <a:gd name="T72" fmla="*/ 49 w 55"/>
              <a:gd name="T73" fmla="*/ 49 h 68"/>
              <a:gd name="T74" fmla="*/ 52 w 55"/>
              <a:gd name="T75" fmla="*/ 65 h 68"/>
              <a:gd name="T76" fmla="*/ 38 w 55"/>
              <a:gd name="T77" fmla="*/ 58 h 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</a:cxnLst>
            <a:rect l="0" t="0" r="r" b="b"/>
            <a:pathLst>
              <a:path w="55" h="68">
                <a:moveTo>
                  <a:pt x="55" y="67"/>
                </a:moveTo>
                <a:cubicBezTo>
                  <a:pt x="51" y="47"/>
                  <a:pt x="51" y="47"/>
                  <a:pt x="51" y="47"/>
                </a:cubicBezTo>
                <a:cubicBezTo>
                  <a:pt x="51" y="47"/>
                  <a:pt x="51" y="47"/>
                  <a:pt x="51" y="47"/>
                </a:cubicBezTo>
                <a:cubicBezTo>
                  <a:pt x="51" y="47"/>
                  <a:pt x="51" y="47"/>
                  <a:pt x="51" y="47"/>
                </a:cubicBezTo>
                <a:cubicBezTo>
                  <a:pt x="51" y="47"/>
                  <a:pt x="51" y="47"/>
                  <a:pt x="51" y="47"/>
                </a:cubicBezTo>
                <a:cubicBezTo>
                  <a:pt x="51" y="47"/>
                  <a:pt x="51" y="47"/>
                  <a:pt x="51" y="47"/>
                </a:cubicBezTo>
                <a:cubicBezTo>
                  <a:pt x="19" y="6"/>
                  <a:pt x="19" y="6"/>
                  <a:pt x="19" y="6"/>
                </a:cubicBezTo>
                <a:cubicBezTo>
                  <a:pt x="19" y="6"/>
                  <a:pt x="19" y="6"/>
                  <a:pt x="19" y="6"/>
                </a:cubicBezTo>
                <a:cubicBezTo>
                  <a:pt x="16" y="2"/>
                  <a:pt x="11" y="0"/>
                  <a:pt x="8" y="3"/>
                </a:cubicBezTo>
                <a:cubicBezTo>
                  <a:pt x="4" y="6"/>
                  <a:pt x="4" y="6"/>
                  <a:pt x="4" y="6"/>
                </a:cubicBezTo>
                <a:cubicBezTo>
                  <a:pt x="0" y="9"/>
                  <a:pt x="0" y="14"/>
                  <a:pt x="3" y="18"/>
                </a:cubicBezTo>
                <a:cubicBezTo>
                  <a:pt x="35" y="59"/>
                  <a:pt x="35" y="59"/>
                  <a:pt x="35" y="59"/>
                </a:cubicBezTo>
                <a:cubicBezTo>
                  <a:pt x="35" y="59"/>
                  <a:pt x="35" y="59"/>
                  <a:pt x="35" y="59"/>
                </a:cubicBezTo>
                <a:cubicBezTo>
                  <a:pt x="35" y="59"/>
                  <a:pt x="35" y="59"/>
                  <a:pt x="35" y="59"/>
                </a:cubicBezTo>
                <a:cubicBezTo>
                  <a:pt x="35" y="59"/>
                  <a:pt x="35" y="59"/>
                  <a:pt x="35" y="59"/>
                </a:cubicBezTo>
                <a:cubicBezTo>
                  <a:pt x="35" y="59"/>
                  <a:pt x="35" y="59"/>
                  <a:pt x="35" y="59"/>
                </a:cubicBezTo>
                <a:cubicBezTo>
                  <a:pt x="53" y="68"/>
                  <a:pt x="53" y="68"/>
                  <a:pt x="53" y="68"/>
                </a:cubicBezTo>
                <a:cubicBezTo>
                  <a:pt x="53" y="68"/>
                  <a:pt x="54" y="68"/>
                  <a:pt x="54" y="68"/>
                </a:cubicBezTo>
                <a:cubicBezTo>
                  <a:pt x="54" y="68"/>
                  <a:pt x="54" y="68"/>
                  <a:pt x="55" y="68"/>
                </a:cubicBezTo>
                <a:cubicBezTo>
                  <a:pt x="55" y="68"/>
                  <a:pt x="55" y="67"/>
                  <a:pt x="55" y="67"/>
                </a:cubicBezTo>
                <a:close/>
                <a:moveTo>
                  <a:pt x="5" y="8"/>
                </a:moveTo>
                <a:cubicBezTo>
                  <a:pt x="9" y="5"/>
                  <a:pt x="9" y="5"/>
                  <a:pt x="9" y="5"/>
                </a:cubicBezTo>
                <a:cubicBezTo>
                  <a:pt x="11" y="3"/>
                  <a:pt x="14" y="4"/>
                  <a:pt x="17" y="6"/>
                </a:cubicBezTo>
                <a:cubicBezTo>
                  <a:pt x="5" y="16"/>
                  <a:pt x="5" y="16"/>
                  <a:pt x="5" y="16"/>
                </a:cubicBezTo>
                <a:cubicBezTo>
                  <a:pt x="3" y="13"/>
                  <a:pt x="3" y="9"/>
                  <a:pt x="5" y="8"/>
                </a:cubicBezTo>
                <a:close/>
                <a:moveTo>
                  <a:pt x="6" y="18"/>
                </a:moveTo>
                <a:cubicBezTo>
                  <a:pt x="18" y="8"/>
                  <a:pt x="18" y="8"/>
                  <a:pt x="18" y="8"/>
                </a:cubicBezTo>
                <a:cubicBezTo>
                  <a:pt x="39" y="35"/>
                  <a:pt x="39" y="35"/>
                  <a:pt x="39" y="35"/>
                </a:cubicBezTo>
                <a:cubicBezTo>
                  <a:pt x="27" y="45"/>
                  <a:pt x="27" y="45"/>
                  <a:pt x="27" y="45"/>
                </a:cubicBezTo>
                <a:lnTo>
                  <a:pt x="6" y="18"/>
                </a:lnTo>
                <a:close/>
                <a:moveTo>
                  <a:pt x="28" y="47"/>
                </a:moveTo>
                <a:cubicBezTo>
                  <a:pt x="41" y="37"/>
                  <a:pt x="41" y="37"/>
                  <a:pt x="41" y="37"/>
                </a:cubicBezTo>
                <a:cubicBezTo>
                  <a:pt x="48" y="47"/>
                  <a:pt x="48" y="47"/>
                  <a:pt x="48" y="47"/>
                </a:cubicBezTo>
                <a:cubicBezTo>
                  <a:pt x="36" y="57"/>
                  <a:pt x="36" y="57"/>
                  <a:pt x="36" y="57"/>
                </a:cubicBezTo>
                <a:lnTo>
                  <a:pt x="28" y="47"/>
                </a:lnTo>
                <a:close/>
                <a:moveTo>
                  <a:pt x="38" y="58"/>
                </a:moveTo>
                <a:cubicBezTo>
                  <a:pt x="49" y="49"/>
                  <a:pt x="49" y="49"/>
                  <a:pt x="49" y="49"/>
                </a:cubicBezTo>
                <a:cubicBezTo>
                  <a:pt x="52" y="65"/>
                  <a:pt x="52" y="65"/>
                  <a:pt x="52" y="65"/>
                </a:cubicBezTo>
                <a:lnTo>
                  <a:pt x="38" y="58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h-TH"/>
          </a:p>
        </p:txBody>
      </p:sp>
      <p:sp>
        <p:nvSpPr>
          <p:cNvPr id="27" name="Freeform 11"/>
          <p:cNvSpPr>
            <a:spLocks noEditPoints="1"/>
          </p:cNvSpPr>
          <p:nvPr userDrawn="1"/>
        </p:nvSpPr>
        <p:spPr bwMode="auto">
          <a:xfrm>
            <a:off x="18572114" y="3030633"/>
            <a:ext cx="646417" cy="801166"/>
          </a:xfrm>
          <a:custGeom>
            <a:avLst/>
            <a:gdLst>
              <a:gd name="T0" fmla="*/ 55 w 55"/>
              <a:gd name="T1" fmla="*/ 67 h 68"/>
              <a:gd name="T2" fmla="*/ 51 w 55"/>
              <a:gd name="T3" fmla="*/ 47 h 68"/>
              <a:gd name="T4" fmla="*/ 51 w 55"/>
              <a:gd name="T5" fmla="*/ 47 h 68"/>
              <a:gd name="T6" fmla="*/ 51 w 55"/>
              <a:gd name="T7" fmla="*/ 47 h 68"/>
              <a:gd name="T8" fmla="*/ 51 w 55"/>
              <a:gd name="T9" fmla="*/ 47 h 68"/>
              <a:gd name="T10" fmla="*/ 51 w 55"/>
              <a:gd name="T11" fmla="*/ 47 h 68"/>
              <a:gd name="T12" fmla="*/ 19 w 55"/>
              <a:gd name="T13" fmla="*/ 6 h 68"/>
              <a:gd name="T14" fmla="*/ 19 w 55"/>
              <a:gd name="T15" fmla="*/ 6 h 68"/>
              <a:gd name="T16" fmla="*/ 8 w 55"/>
              <a:gd name="T17" fmla="*/ 3 h 68"/>
              <a:gd name="T18" fmla="*/ 4 w 55"/>
              <a:gd name="T19" fmla="*/ 6 h 68"/>
              <a:gd name="T20" fmla="*/ 3 w 55"/>
              <a:gd name="T21" fmla="*/ 18 h 68"/>
              <a:gd name="T22" fmla="*/ 35 w 55"/>
              <a:gd name="T23" fmla="*/ 59 h 68"/>
              <a:gd name="T24" fmla="*/ 35 w 55"/>
              <a:gd name="T25" fmla="*/ 59 h 68"/>
              <a:gd name="T26" fmla="*/ 35 w 55"/>
              <a:gd name="T27" fmla="*/ 59 h 68"/>
              <a:gd name="T28" fmla="*/ 35 w 55"/>
              <a:gd name="T29" fmla="*/ 59 h 68"/>
              <a:gd name="T30" fmla="*/ 35 w 55"/>
              <a:gd name="T31" fmla="*/ 59 h 68"/>
              <a:gd name="T32" fmla="*/ 53 w 55"/>
              <a:gd name="T33" fmla="*/ 68 h 68"/>
              <a:gd name="T34" fmla="*/ 54 w 55"/>
              <a:gd name="T35" fmla="*/ 68 h 68"/>
              <a:gd name="T36" fmla="*/ 55 w 55"/>
              <a:gd name="T37" fmla="*/ 68 h 68"/>
              <a:gd name="T38" fmla="*/ 55 w 55"/>
              <a:gd name="T39" fmla="*/ 67 h 68"/>
              <a:gd name="T40" fmla="*/ 5 w 55"/>
              <a:gd name="T41" fmla="*/ 8 h 68"/>
              <a:gd name="T42" fmla="*/ 9 w 55"/>
              <a:gd name="T43" fmla="*/ 5 h 68"/>
              <a:gd name="T44" fmla="*/ 17 w 55"/>
              <a:gd name="T45" fmla="*/ 6 h 68"/>
              <a:gd name="T46" fmla="*/ 5 w 55"/>
              <a:gd name="T47" fmla="*/ 16 h 68"/>
              <a:gd name="T48" fmla="*/ 5 w 55"/>
              <a:gd name="T49" fmla="*/ 8 h 68"/>
              <a:gd name="T50" fmla="*/ 6 w 55"/>
              <a:gd name="T51" fmla="*/ 18 h 68"/>
              <a:gd name="T52" fmla="*/ 18 w 55"/>
              <a:gd name="T53" fmla="*/ 8 h 68"/>
              <a:gd name="T54" fmla="*/ 39 w 55"/>
              <a:gd name="T55" fmla="*/ 35 h 68"/>
              <a:gd name="T56" fmla="*/ 27 w 55"/>
              <a:gd name="T57" fmla="*/ 45 h 68"/>
              <a:gd name="T58" fmla="*/ 6 w 55"/>
              <a:gd name="T59" fmla="*/ 18 h 68"/>
              <a:gd name="T60" fmla="*/ 28 w 55"/>
              <a:gd name="T61" fmla="*/ 47 h 68"/>
              <a:gd name="T62" fmla="*/ 41 w 55"/>
              <a:gd name="T63" fmla="*/ 37 h 68"/>
              <a:gd name="T64" fmla="*/ 48 w 55"/>
              <a:gd name="T65" fmla="*/ 47 h 68"/>
              <a:gd name="T66" fmla="*/ 36 w 55"/>
              <a:gd name="T67" fmla="*/ 57 h 68"/>
              <a:gd name="T68" fmla="*/ 28 w 55"/>
              <a:gd name="T69" fmla="*/ 47 h 68"/>
              <a:gd name="T70" fmla="*/ 38 w 55"/>
              <a:gd name="T71" fmla="*/ 58 h 68"/>
              <a:gd name="T72" fmla="*/ 49 w 55"/>
              <a:gd name="T73" fmla="*/ 49 h 68"/>
              <a:gd name="T74" fmla="*/ 52 w 55"/>
              <a:gd name="T75" fmla="*/ 65 h 68"/>
              <a:gd name="T76" fmla="*/ 38 w 55"/>
              <a:gd name="T77" fmla="*/ 58 h 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</a:cxnLst>
            <a:rect l="0" t="0" r="r" b="b"/>
            <a:pathLst>
              <a:path w="55" h="68">
                <a:moveTo>
                  <a:pt x="55" y="67"/>
                </a:moveTo>
                <a:cubicBezTo>
                  <a:pt x="51" y="47"/>
                  <a:pt x="51" y="47"/>
                  <a:pt x="51" y="47"/>
                </a:cubicBezTo>
                <a:cubicBezTo>
                  <a:pt x="51" y="47"/>
                  <a:pt x="51" y="47"/>
                  <a:pt x="51" y="47"/>
                </a:cubicBezTo>
                <a:cubicBezTo>
                  <a:pt x="51" y="47"/>
                  <a:pt x="51" y="47"/>
                  <a:pt x="51" y="47"/>
                </a:cubicBezTo>
                <a:cubicBezTo>
                  <a:pt x="51" y="47"/>
                  <a:pt x="51" y="47"/>
                  <a:pt x="51" y="47"/>
                </a:cubicBezTo>
                <a:cubicBezTo>
                  <a:pt x="51" y="47"/>
                  <a:pt x="51" y="47"/>
                  <a:pt x="51" y="47"/>
                </a:cubicBezTo>
                <a:cubicBezTo>
                  <a:pt x="19" y="6"/>
                  <a:pt x="19" y="6"/>
                  <a:pt x="19" y="6"/>
                </a:cubicBezTo>
                <a:cubicBezTo>
                  <a:pt x="19" y="6"/>
                  <a:pt x="19" y="6"/>
                  <a:pt x="19" y="6"/>
                </a:cubicBezTo>
                <a:cubicBezTo>
                  <a:pt x="16" y="2"/>
                  <a:pt x="11" y="0"/>
                  <a:pt x="8" y="3"/>
                </a:cubicBezTo>
                <a:cubicBezTo>
                  <a:pt x="4" y="6"/>
                  <a:pt x="4" y="6"/>
                  <a:pt x="4" y="6"/>
                </a:cubicBezTo>
                <a:cubicBezTo>
                  <a:pt x="0" y="9"/>
                  <a:pt x="0" y="14"/>
                  <a:pt x="3" y="18"/>
                </a:cubicBezTo>
                <a:cubicBezTo>
                  <a:pt x="35" y="59"/>
                  <a:pt x="35" y="59"/>
                  <a:pt x="35" y="59"/>
                </a:cubicBezTo>
                <a:cubicBezTo>
                  <a:pt x="35" y="59"/>
                  <a:pt x="35" y="59"/>
                  <a:pt x="35" y="59"/>
                </a:cubicBezTo>
                <a:cubicBezTo>
                  <a:pt x="35" y="59"/>
                  <a:pt x="35" y="59"/>
                  <a:pt x="35" y="59"/>
                </a:cubicBezTo>
                <a:cubicBezTo>
                  <a:pt x="35" y="59"/>
                  <a:pt x="35" y="59"/>
                  <a:pt x="35" y="59"/>
                </a:cubicBezTo>
                <a:cubicBezTo>
                  <a:pt x="35" y="59"/>
                  <a:pt x="35" y="59"/>
                  <a:pt x="35" y="59"/>
                </a:cubicBezTo>
                <a:cubicBezTo>
                  <a:pt x="53" y="68"/>
                  <a:pt x="53" y="68"/>
                  <a:pt x="53" y="68"/>
                </a:cubicBezTo>
                <a:cubicBezTo>
                  <a:pt x="53" y="68"/>
                  <a:pt x="54" y="68"/>
                  <a:pt x="54" y="68"/>
                </a:cubicBezTo>
                <a:cubicBezTo>
                  <a:pt x="54" y="68"/>
                  <a:pt x="54" y="68"/>
                  <a:pt x="55" y="68"/>
                </a:cubicBezTo>
                <a:cubicBezTo>
                  <a:pt x="55" y="68"/>
                  <a:pt x="55" y="67"/>
                  <a:pt x="55" y="67"/>
                </a:cubicBezTo>
                <a:close/>
                <a:moveTo>
                  <a:pt x="5" y="8"/>
                </a:moveTo>
                <a:cubicBezTo>
                  <a:pt x="9" y="5"/>
                  <a:pt x="9" y="5"/>
                  <a:pt x="9" y="5"/>
                </a:cubicBezTo>
                <a:cubicBezTo>
                  <a:pt x="11" y="3"/>
                  <a:pt x="14" y="4"/>
                  <a:pt x="17" y="6"/>
                </a:cubicBezTo>
                <a:cubicBezTo>
                  <a:pt x="5" y="16"/>
                  <a:pt x="5" y="16"/>
                  <a:pt x="5" y="16"/>
                </a:cubicBezTo>
                <a:cubicBezTo>
                  <a:pt x="3" y="13"/>
                  <a:pt x="3" y="9"/>
                  <a:pt x="5" y="8"/>
                </a:cubicBezTo>
                <a:close/>
                <a:moveTo>
                  <a:pt x="6" y="18"/>
                </a:moveTo>
                <a:cubicBezTo>
                  <a:pt x="18" y="8"/>
                  <a:pt x="18" y="8"/>
                  <a:pt x="18" y="8"/>
                </a:cubicBezTo>
                <a:cubicBezTo>
                  <a:pt x="39" y="35"/>
                  <a:pt x="39" y="35"/>
                  <a:pt x="39" y="35"/>
                </a:cubicBezTo>
                <a:cubicBezTo>
                  <a:pt x="27" y="45"/>
                  <a:pt x="27" y="45"/>
                  <a:pt x="27" y="45"/>
                </a:cubicBezTo>
                <a:lnTo>
                  <a:pt x="6" y="18"/>
                </a:lnTo>
                <a:close/>
                <a:moveTo>
                  <a:pt x="28" y="47"/>
                </a:moveTo>
                <a:cubicBezTo>
                  <a:pt x="41" y="37"/>
                  <a:pt x="41" y="37"/>
                  <a:pt x="41" y="37"/>
                </a:cubicBezTo>
                <a:cubicBezTo>
                  <a:pt x="48" y="47"/>
                  <a:pt x="48" y="47"/>
                  <a:pt x="48" y="47"/>
                </a:cubicBezTo>
                <a:cubicBezTo>
                  <a:pt x="36" y="57"/>
                  <a:pt x="36" y="57"/>
                  <a:pt x="36" y="57"/>
                </a:cubicBezTo>
                <a:lnTo>
                  <a:pt x="28" y="47"/>
                </a:lnTo>
                <a:close/>
                <a:moveTo>
                  <a:pt x="38" y="58"/>
                </a:moveTo>
                <a:cubicBezTo>
                  <a:pt x="49" y="49"/>
                  <a:pt x="49" y="49"/>
                  <a:pt x="49" y="49"/>
                </a:cubicBezTo>
                <a:cubicBezTo>
                  <a:pt x="52" y="65"/>
                  <a:pt x="52" y="65"/>
                  <a:pt x="52" y="65"/>
                </a:cubicBezTo>
                <a:lnTo>
                  <a:pt x="38" y="58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h-TH"/>
          </a:p>
        </p:txBody>
      </p:sp>
      <p:sp>
        <p:nvSpPr>
          <p:cNvPr id="31" name="Text Placeholder 23"/>
          <p:cNvSpPr>
            <a:spLocks noGrp="1"/>
          </p:cNvSpPr>
          <p:nvPr>
            <p:ph type="body" sz="quarter" idx="11"/>
          </p:nvPr>
        </p:nvSpPr>
        <p:spPr>
          <a:xfrm>
            <a:off x="1415538" y="395211"/>
            <a:ext cx="5659437" cy="671512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B78A1F1-CBBD-47A1-82EA-1030C26C4705}"/>
              </a:ext>
            </a:extLst>
          </p:cNvPr>
          <p:cNvSpPr/>
          <p:nvPr userDrawn="1"/>
        </p:nvSpPr>
        <p:spPr>
          <a:xfrm>
            <a:off x="0" y="395211"/>
            <a:ext cx="1304389" cy="671512"/>
          </a:xfrm>
          <a:prstGeom prst="rect">
            <a:avLst/>
          </a:prstGeom>
          <a:solidFill>
            <a:srgbClr val="FFCB0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>
              <a:solidFill>
                <a:srgbClr val="FDE2CF"/>
              </a:solidFill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1C25E78E-99E2-4F3C-A2D5-1E24ABBD1D9F}"/>
              </a:ext>
            </a:extLst>
          </p:cNvPr>
          <p:cNvSpPr/>
          <p:nvPr userDrawn="1"/>
        </p:nvSpPr>
        <p:spPr>
          <a:xfrm>
            <a:off x="9199418" y="6454206"/>
            <a:ext cx="2992582" cy="166254"/>
          </a:xfrm>
          <a:prstGeom prst="rect">
            <a:avLst/>
          </a:prstGeom>
          <a:solidFill>
            <a:srgbClr val="001A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3" name="Oval 2"/>
          <p:cNvSpPr/>
          <p:nvPr userDrawn="1"/>
        </p:nvSpPr>
        <p:spPr>
          <a:xfrm>
            <a:off x="8918917" y="6454206"/>
            <a:ext cx="168812" cy="180999"/>
          </a:xfrm>
          <a:prstGeom prst="ellipse">
            <a:avLst/>
          </a:prstGeom>
          <a:solidFill>
            <a:srgbClr val="FFCB0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 userDrawn="1"/>
        </p:nvSpPr>
        <p:spPr>
          <a:xfrm>
            <a:off x="-28136" y="395211"/>
            <a:ext cx="168812" cy="671512"/>
          </a:xfrm>
          <a:prstGeom prst="rect">
            <a:avLst/>
          </a:prstGeom>
          <a:solidFill>
            <a:srgbClr val="001A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4" descr="NAAC Accredited B++ | AICTE Approved &amp; ISO 9001:2015 Certified Institution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72331" y="-110812"/>
            <a:ext cx="1319669" cy="13196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693611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7ABD5-A362-45EF-9987-2C6186739F84}" type="datetimeFigureOut">
              <a:rPr lang="en-IN" smtClean="0"/>
              <a:t>23-08-2025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78BE4-E71A-4AE6-8999-30644C9071D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138307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7ABD5-A362-45EF-9987-2C6186739F84}" type="datetimeFigureOut">
              <a:rPr lang="en-IN" smtClean="0"/>
              <a:t>23-08-2025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78BE4-E71A-4AE6-8999-30644C9071D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733831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67ABD5-A362-45EF-9987-2C6186739F84}" type="datetimeFigureOut">
              <a:rPr lang="en-IN" smtClean="0"/>
              <a:t>23-08-2025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178BE4-E71A-4AE6-8999-30644C9071D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359007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082202" y="4797766"/>
            <a:ext cx="6151880" cy="612962"/>
          </a:xfrm>
        </p:spPr>
        <p:txBody>
          <a:bodyPr/>
          <a:lstStyle/>
          <a:p>
            <a:r>
              <a:rPr lang="en-US" sz="3600" dirty="0"/>
              <a:t>Paper Title</a:t>
            </a:r>
            <a:endParaRPr lang="en-IN" sz="36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8FE67F2-D0B4-4282-87B0-921BD3A25174}"/>
              </a:ext>
            </a:extLst>
          </p:cNvPr>
          <p:cNvSpPr txBox="1"/>
          <p:nvPr/>
        </p:nvSpPr>
        <p:spPr>
          <a:xfrm>
            <a:off x="3280796" y="5641547"/>
            <a:ext cx="575469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US" sz="1600" dirty="0">
                <a:latin typeface="Bahnschrift" panose="020B0502040204020203" pitchFamily="34" charset="0"/>
              </a:rPr>
              <a:t>Author 1 Name                                                     Affiliation</a:t>
            </a:r>
          </a:p>
          <a:p>
            <a:pPr marL="342900" indent="-342900">
              <a:buFontTx/>
              <a:buAutoNum type="arabicPeriod"/>
            </a:pPr>
            <a:r>
              <a:rPr lang="en-US" sz="1600" dirty="0">
                <a:latin typeface="Bahnschrift" panose="020B0502040204020203" pitchFamily="34" charset="0"/>
              </a:rPr>
              <a:t>Author 2 Name                                                     Affiliation</a:t>
            </a:r>
          </a:p>
          <a:p>
            <a:pPr marL="342900" indent="-342900">
              <a:buFontTx/>
              <a:buAutoNum type="arabicPeriod"/>
            </a:pPr>
            <a:r>
              <a:rPr lang="en-US" sz="1600" dirty="0">
                <a:latin typeface="Bahnschrift" panose="020B0502040204020203" pitchFamily="34" charset="0"/>
              </a:rPr>
              <a:t>Author 3 Name                                                     Affiliation</a:t>
            </a:r>
          </a:p>
          <a:p>
            <a:pPr marL="342900" indent="-342900">
              <a:buFontTx/>
              <a:buAutoNum type="arabicPeriod"/>
            </a:pPr>
            <a:r>
              <a:rPr lang="en-US" sz="1600" dirty="0">
                <a:latin typeface="Bahnschrift" panose="020B0502040204020203" pitchFamily="34" charset="0"/>
              </a:rPr>
              <a:t>Author 4 Name                                                     Affiliation</a:t>
            </a:r>
          </a:p>
        </p:txBody>
      </p:sp>
    </p:spTree>
    <p:extLst>
      <p:ext uri="{BB962C8B-B14F-4D97-AF65-F5344CB8AC3E}">
        <p14:creationId xmlns:p14="http://schemas.microsoft.com/office/powerpoint/2010/main" val="21551219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1310954" y="492974"/>
            <a:ext cx="3077527" cy="514292"/>
          </a:xfrm>
        </p:spPr>
        <p:txBody>
          <a:bodyPr>
            <a:normAutofit fontScale="92500" lnSpcReduction="10000"/>
          </a:bodyPr>
          <a:lstStyle/>
          <a:p>
            <a:pPr>
              <a:defRPr/>
            </a:pPr>
            <a:r>
              <a:rPr lang="en-IN" sz="3600" b="1" dirty="0">
                <a:solidFill>
                  <a:srgbClr val="2A186E"/>
                </a:solidFill>
                <a:latin typeface="Lucida Console" panose="020B0609040504020204" pitchFamily="49" charset="0"/>
              </a:rPr>
              <a:t>Conclusion</a:t>
            </a:r>
          </a:p>
          <a:p>
            <a:endParaRPr lang="en-IN" dirty="0"/>
          </a:p>
        </p:txBody>
      </p:sp>
      <p:sp>
        <p:nvSpPr>
          <p:cNvPr id="4" name="Rectangle 3"/>
          <p:cNvSpPr/>
          <p:nvPr/>
        </p:nvSpPr>
        <p:spPr>
          <a:xfrm>
            <a:off x="4368800" y="3244334"/>
            <a:ext cx="251683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b="1" dirty="0">
                <a:solidFill>
                  <a:schemeClr val="bg1"/>
                </a:solidFill>
                <a:latin typeface="Lucida Console" panose="020B0609040504020204" pitchFamily="49" charset="0"/>
              </a:rPr>
              <a:t>Results &amp; 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1445377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1322388" y="437838"/>
            <a:ext cx="5659437" cy="576575"/>
          </a:xfrm>
        </p:spPr>
        <p:txBody>
          <a:bodyPr>
            <a:normAutofit lnSpcReduction="10000"/>
          </a:bodyPr>
          <a:lstStyle/>
          <a:p>
            <a:pPr>
              <a:defRPr/>
            </a:pPr>
            <a:r>
              <a:rPr lang="en-IN" sz="3600" b="1" dirty="0">
                <a:solidFill>
                  <a:srgbClr val="2A186E"/>
                </a:solidFill>
                <a:latin typeface="Lucida Console" panose="020B0609040504020204" pitchFamily="49" charset="0"/>
              </a:rPr>
              <a:t>References</a:t>
            </a:r>
            <a:endParaRPr lang="en-US" sz="3600" b="1" dirty="0">
              <a:solidFill>
                <a:srgbClr val="2A186E"/>
              </a:solidFill>
              <a:latin typeface="Lucida Console" panose="020B0609040504020204" pitchFamily="49" charset="0"/>
            </a:endParaRP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0759139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67822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68C3E9FC-77C7-43F4-B2AE-812A2450584B}"/>
              </a:ext>
            </a:extLst>
          </p:cNvPr>
          <p:cNvSpPr txBox="1">
            <a:spLocks/>
          </p:cNvSpPr>
          <p:nvPr/>
        </p:nvSpPr>
        <p:spPr>
          <a:xfrm>
            <a:off x="4404360" y="840477"/>
            <a:ext cx="10528177" cy="4940078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endParaRPr lang="en-US" b="1" dirty="0">
              <a:latin typeface="Lucida Console" panose="020B0609040504020204" pitchFamily="49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873081" y="699578"/>
            <a:ext cx="1981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800" b="1" dirty="0">
                <a:latin typeface="Bahnschrift SemiBold" panose="020B0502040204020203" pitchFamily="34" charset="0"/>
                <a:ea typeface="Malgun Gothic" panose="020B0503020000020004" pitchFamily="34" charset="-127"/>
              </a:rPr>
              <a:t>Abstract</a:t>
            </a:r>
          </a:p>
        </p:txBody>
      </p:sp>
      <p:sp>
        <p:nvSpPr>
          <p:cNvPr id="6" name="Rectangle 5"/>
          <p:cNvSpPr/>
          <p:nvPr/>
        </p:nvSpPr>
        <p:spPr>
          <a:xfrm>
            <a:off x="3822529" y="1309859"/>
            <a:ext cx="266192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800" b="1" dirty="0">
                <a:latin typeface="Bahnschrift SemiBold" panose="020B0502040204020203" pitchFamily="34" charset="0"/>
                <a:ea typeface="Malgun Gothic" panose="020B0503020000020004" pitchFamily="34" charset="-127"/>
              </a:rPr>
              <a:t>Introduction</a:t>
            </a:r>
          </a:p>
        </p:txBody>
      </p:sp>
      <p:sp>
        <p:nvSpPr>
          <p:cNvPr id="7" name="Rectangle 6"/>
          <p:cNvSpPr/>
          <p:nvPr/>
        </p:nvSpPr>
        <p:spPr>
          <a:xfrm>
            <a:off x="3834886" y="1959334"/>
            <a:ext cx="368373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IN" sz="2800" b="1" dirty="0">
                <a:latin typeface="Bahnschrift SemiBold" panose="020B0502040204020203" pitchFamily="34" charset="0"/>
                <a:ea typeface="Malgun Gothic" panose="020B0503020000020004" pitchFamily="34" charset="-127"/>
              </a:rPr>
              <a:t>Literature Survey</a:t>
            </a:r>
          </a:p>
        </p:txBody>
      </p:sp>
      <p:sp>
        <p:nvSpPr>
          <p:cNvPr id="8" name="Rectangle 7"/>
          <p:cNvSpPr/>
          <p:nvPr/>
        </p:nvSpPr>
        <p:spPr>
          <a:xfrm>
            <a:off x="3822529" y="2553082"/>
            <a:ext cx="388846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IN" sz="2800" b="1" dirty="0">
                <a:latin typeface="Bahnschrift SemiBold" panose="020B0502040204020203" pitchFamily="34" charset="0"/>
                <a:ea typeface="Malgun Gothic" panose="020B0503020000020004" pitchFamily="34" charset="-127"/>
              </a:rPr>
              <a:t>Problem Definition</a:t>
            </a:r>
          </a:p>
        </p:txBody>
      </p:sp>
      <p:sp>
        <p:nvSpPr>
          <p:cNvPr id="9" name="Rectangle 8"/>
          <p:cNvSpPr/>
          <p:nvPr/>
        </p:nvSpPr>
        <p:spPr>
          <a:xfrm>
            <a:off x="3837382" y="3222645"/>
            <a:ext cx="286480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IN" sz="2800" b="1" dirty="0">
                <a:latin typeface="Bahnschrift SemiBold" panose="020B0502040204020203" pitchFamily="34" charset="0"/>
                <a:ea typeface="Malgun Gothic" panose="020B0503020000020004" pitchFamily="34" charset="-127"/>
              </a:rPr>
              <a:t>Proposed Work</a:t>
            </a:r>
          </a:p>
        </p:txBody>
      </p:sp>
      <p:sp>
        <p:nvSpPr>
          <p:cNvPr id="10" name="Rectangle 9"/>
          <p:cNvSpPr/>
          <p:nvPr/>
        </p:nvSpPr>
        <p:spPr>
          <a:xfrm>
            <a:off x="3822529" y="3886034"/>
            <a:ext cx="536434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IN" sz="2800" b="1" dirty="0">
                <a:latin typeface="Bahnschrift SemiBold" panose="020B0502040204020203" pitchFamily="34" charset="0"/>
                <a:ea typeface="Malgun Gothic" panose="020B0503020000020004" pitchFamily="34" charset="-127"/>
              </a:rPr>
              <a:t>Methodology &amp; Implementation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873081" y="4516402"/>
            <a:ext cx="450265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IN" sz="2800" b="1" dirty="0">
                <a:latin typeface="Bahnschrift SemiBold" panose="020B0502040204020203" pitchFamily="34" charset="0"/>
                <a:ea typeface="Malgun Gothic" panose="020B0503020000020004" pitchFamily="34" charset="-127"/>
              </a:rPr>
              <a:t>Results &amp; Discussions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873787" y="5145790"/>
            <a:ext cx="225061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IN" sz="2800" b="1" dirty="0">
                <a:latin typeface="Bahnschrift SemiBold" panose="020B0502040204020203" pitchFamily="34" charset="0"/>
                <a:ea typeface="Malgun Gothic" panose="020B0503020000020004" pitchFamily="34" charset="-127"/>
              </a:rPr>
              <a:t>Conclusion</a:t>
            </a:r>
          </a:p>
        </p:txBody>
      </p:sp>
      <p:sp>
        <p:nvSpPr>
          <p:cNvPr id="13" name="Rectangle 12"/>
          <p:cNvSpPr/>
          <p:nvPr/>
        </p:nvSpPr>
        <p:spPr>
          <a:xfrm>
            <a:off x="3885039" y="5833978"/>
            <a:ext cx="249594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IN" sz="2800" b="1" dirty="0">
                <a:latin typeface="Bahnschrift SemiBold" panose="020B0502040204020203" pitchFamily="34" charset="0"/>
                <a:ea typeface="Malgun Gothic" panose="020B0503020000020004" pitchFamily="34" charset="-127"/>
              </a:rPr>
              <a:t>References</a:t>
            </a:r>
            <a:endParaRPr lang="en-US" sz="2800" b="1" dirty="0">
              <a:latin typeface="Bahnschrift SemiBold" panose="020B0502040204020203" pitchFamily="34" charset="0"/>
              <a:ea typeface="Malgun Gothic" panose="020B0503020000020004" pitchFamily="34" charset="-127"/>
            </a:endParaRPr>
          </a:p>
        </p:txBody>
      </p:sp>
      <p:sp>
        <p:nvSpPr>
          <p:cNvPr id="20" name="Text Placeholder 1"/>
          <p:cNvSpPr>
            <a:spLocks noGrp="1"/>
          </p:cNvSpPr>
          <p:nvPr>
            <p:ph type="body" sz="quarter" idx="4294967295"/>
          </p:nvPr>
        </p:nvSpPr>
        <p:spPr>
          <a:xfrm>
            <a:off x="209735" y="2740546"/>
            <a:ext cx="3362007" cy="67151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en-US" sz="4800" b="1" dirty="0">
                <a:solidFill>
                  <a:srgbClr val="2A186E"/>
                </a:solidFill>
                <a:latin typeface="Lucida Console" panose="020B0609040504020204" pitchFamily="49" charset="0"/>
              </a:rPr>
              <a:t>Contents</a:t>
            </a:r>
            <a:endParaRPr lang="en-US" sz="4800" dirty="0">
              <a:solidFill>
                <a:srgbClr val="2A186E"/>
              </a:solidFill>
              <a:latin typeface="Lucida Console" panose="020B060904050402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41380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/>
          </p:nvPr>
        </p:nvSpPr>
        <p:spPr>
          <a:xfrm>
            <a:off x="1359852" y="470540"/>
            <a:ext cx="5659437" cy="572448"/>
          </a:xfrm>
        </p:spPr>
        <p:txBody>
          <a:bodyPr>
            <a:normAutofit lnSpcReduction="10000"/>
          </a:bodyPr>
          <a:lstStyle/>
          <a:p>
            <a:pPr>
              <a:defRPr/>
            </a:pPr>
            <a:r>
              <a:rPr lang="en-US" sz="3600" b="1" dirty="0">
                <a:solidFill>
                  <a:srgbClr val="2A186E"/>
                </a:solidFill>
                <a:latin typeface="Lucida Console" panose="020B0609040504020204" pitchFamily="49" charset="0"/>
              </a:rPr>
              <a:t>Abstract</a:t>
            </a:r>
            <a:endParaRPr lang="en-IN" sz="3600" b="1" dirty="0">
              <a:solidFill>
                <a:srgbClr val="2A186E"/>
              </a:solidFill>
              <a:latin typeface="Lucida Console" panose="020B060904050402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01083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1399223" y="423550"/>
            <a:ext cx="5640070" cy="671512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sz="3600" b="1" dirty="0">
                <a:solidFill>
                  <a:srgbClr val="2A186E"/>
                </a:solidFill>
                <a:latin typeface="Lucida Console" panose="020B0609040504020204" pitchFamily="49" charset="0"/>
              </a:rPr>
              <a:t>Introduction</a:t>
            </a:r>
          </a:p>
        </p:txBody>
      </p:sp>
    </p:spTree>
    <p:extLst>
      <p:ext uri="{BB962C8B-B14F-4D97-AF65-F5344CB8AC3E}">
        <p14:creationId xmlns:p14="http://schemas.microsoft.com/office/powerpoint/2010/main" val="5068734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1352868" y="380687"/>
            <a:ext cx="5659437" cy="671512"/>
          </a:xfrm>
        </p:spPr>
        <p:txBody>
          <a:bodyPr/>
          <a:lstStyle/>
          <a:p>
            <a:pPr>
              <a:defRPr/>
            </a:pPr>
            <a:r>
              <a:rPr lang="en-IN" sz="3600" b="1" dirty="0">
                <a:solidFill>
                  <a:srgbClr val="2A186E"/>
                </a:solidFill>
                <a:latin typeface="Lucida Console" panose="020B0609040504020204" pitchFamily="49" charset="0"/>
              </a:rPr>
              <a:t>Literature Survey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7131158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1301750" y="423550"/>
            <a:ext cx="5701030" cy="605150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IN" sz="3600" b="1" dirty="0">
                <a:solidFill>
                  <a:srgbClr val="2A186E"/>
                </a:solidFill>
                <a:latin typeface="Lucida Console" panose="020B0609040504020204" pitchFamily="49" charset="0"/>
              </a:rPr>
              <a:t>Problem Definition</a:t>
            </a:r>
          </a:p>
        </p:txBody>
      </p:sp>
    </p:spTree>
    <p:extLst>
      <p:ext uri="{BB962C8B-B14F-4D97-AF65-F5344CB8AC3E}">
        <p14:creationId xmlns:p14="http://schemas.microsoft.com/office/powerpoint/2010/main" val="23531495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Text Placeholder 2"/>
          <p:cNvSpPr txBox="1">
            <a:spLocks/>
          </p:cNvSpPr>
          <p:nvPr/>
        </p:nvSpPr>
        <p:spPr>
          <a:xfrm>
            <a:off x="1301433" y="456253"/>
            <a:ext cx="3849687" cy="5867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IN" sz="3600" b="1" dirty="0">
                <a:solidFill>
                  <a:srgbClr val="2A186E"/>
                </a:solidFill>
                <a:latin typeface="Lucida Console" panose="020B0609040504020204" pitchFamily="49" charset="0"/>
              </a:rPr>
              <a:t>Proposed Work</a:t>
            </a:r>
          </a:p>
        </p:txBody>
      </p:sp>
    </p:spTree>
    <p:extLst>
      <p:ext uri="{BB962C8B-B14F-4D97-AF65-F5344CB8AC3E}">
        <p14:creationId xmlns:p14="http://schemas.microsoft.com/office/powerpoint/2010/main" val="18450127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5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1321118" y="421645"/>
            <a:ext cx="8219122" cy="664206"/>
          </a:xfrm>
        </p:spPr>
        <p:txBody>
          <a:bodyPr>
            <a:normAutofit fontScale="25000" lnSpcReduction="20000"/>
          </a:bodyPr>
          <a:lstStyle/>
          <a:p>
            <a:pPr>
              <a:lnSpc>
                <a:spcPct val="110000"/>
              </a:lnSpc>
              <a:defRPr/>
            </a:pPr>
            <a:r>
              <a:rPr lang="en-IN" sz="14400" b="1" dirty="0">
                <a:solidFill>
                  <a:srgbClr val="2A186E"/>
                </a:solidFill>
                <a:latin typeface="Lucida Console" panose="020B0609040504020204" pitchFamily="49" charset="0"/>
              </a:rPr>
              <a:t>Methodology &amp; Implementation</a:t>
            </a:r>
          </a:p>
        </p:txBody>
      </p:sp>
    </p:spTree>
    <p:extLst>
      <p:ext uri="{BB962C8B-B14F-4D97-AF65-F5344CB8AC3E}">
        <p14:creationId xmlns:p14="http://schemas.microsoft.com/office/powerpoint/2010/main" val="18447786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1305560" y="427678"/>
            <a:ext cx="6725920" cy="586735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IN" sz="3600" b="1" dirty="0">
                <a:solidFill>
                  <a:srgbClr val="2A186E"/>
                </a:solidFill>
                <a:latin typeface="Lucida Console" panose="020B0609040504020204" pitchFamily="49" charset="0"/>
              </a:rPr>
              <a:t>Results &amp; Discussions</a:t>
            </a:r>
          </a:p>
        </p:txBody>
      </p:sp>
    </p:spTree>
    <p:extLst>
      <p:ext uri="{BB962C8B-B14F-4D97-AF65-F5344CB8AC3E}">
        <p14:creationId xmlns:p14="http://schemas.microsoft.com/office/powerpoint/2010/main" val="4631992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Red Orange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E84C22"/>
      </a:accent1>
      <a:accent2>
        <a:srgbClr val="FFBD47"/>
      </a:accent2>
      <a:accent3>
        <a:srgbClr val="B64926"/>
      </a:accent3>
      <a:accent4>
        <a:srgbClr val="FF8427"/>
      </a:accent4>
      <a:accent5>
        <a:srgbClr val="CC9900"/>
      </a:accent5>
      <a:accent6>
        <a:srgbClr val="B22600"/>
      </a:accent6>
      <a:hlink>
        <a:srgbClr val="CC9900"/>
      </a:hlink>
      <a:folHlink>
        <a:srgbClr val="666699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580</TotalTime>
  <Words>53</Words>
  <Application>Microsoft Office PowerPoint</Application>
  <PresentationFormat>Widescreen</PresentationFormat>
  <Paragraphs>25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1" baseType="lpstr">
      <vt:lpstr>Arial</vt:lpstr>
      <vt:lpstr>Bahnschrift</vt:lpstr>
      <vt:lpstr>Bahnschrift SemiBold</vt:lpstr>
      <vt:lpstr>Calibri</vt:lpstr>
      <vt:lpstr>Calibri Light</vt:lpstr>
      <vt:lpstr>Lucida Console</vt:lpstr>
      <vt:lpstr>Sitka Small</vt:lpstr>
      <vt:lpstr>Times New Roman</vt:lpstr>
      <vt:lpstr>Office Theme</vt:lpstr>
      <vt:lpstr>Paper Title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Renjith</dc:creator>
  <cp:lastModifiedBy>Author</cp:lastModifiedBy>
  <cp:revision>66</cp:revision>
  <dcterms:created xsi:type="dcterms:W3CDTF">2020-06-22T11:06:50Z</dcterms:created>
  <dcterms:modified xsi:type="dcterms:W3CDTF">2025-08-23T12:50:26Z</dcterms:modified>
</cp:coreProperties>
</file>